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 b="1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146B6B-F01B-4A9B-89E6-B7D075B2E239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4C8ED09-0D52-48DD-A07F-BA89F321AA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13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5509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15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2312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43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6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146B6B-F01B-4A9B-89E6-B7D075B2E239}" type="datetimeFigureOut">
              <a:rPr lang="en-US" smtClean="0"/>
              <a:pPr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4C8ED09-0D52-48DD-A07F-BA89F321AA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6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4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20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79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03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50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78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84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46B6B-F01B-4A9B-89E6-B7D075B2E239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C8ED09-0D52-48DD-A07F-BA89F321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3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lcit.ctu.edu.vn/course/view.php?id=425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A5FB574-4B36-469C-A401-58FF6B2291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319" y="900920"/>
            <a:ext cx="9839325" cy="2822111"/>
          </a:xfrm>
        </p:spPr>
        <p:txBody>
          <a:bodyPr/>
          <a:lstStyle/>
          <a:p>
            <a:pPr algn="ctr"/>
            <a:r>
              <a:rPr lang="en-US" sz="5200">
                <a:solidFill>
                  <a:srgbClr val="0070C0"/>
                </a:solidFill>
              </a:rPr>
              <a:t>GIỚI THIỆU </a:t>
            </a:r>
            <a:br>
              <a:rPr lang="en-US" sz="5200">
                <a:solidFill>
                  <a:srgbClr val="0070C0"/>
                </a:solidFill>
              </a:rPr>
            </a:br>
            <a:r>
              <a:rPr lang="en-US" sz="5200">
                <a:solidFill>
                  <a:srgbClr val="0070C0"/>
                </a:solidFill>
              </a:rPr>
              <a:t>HỆ THỐNG THI </a:t>
            </a:r>
            <a:r>
              <a:rPr lang="en-US" sz="5200" smtClean="0">
                <a:solidFill>
                  <a:srgbClr val="0070C0"/>
                </a:solidFill>
              </a:rPr>
              <a:t>TUYỂN </a:t>
            </a:r>
            <a:br>
              <a:rPr lang="en-US" sz="5200" smtClean="0">
                <a:solidFill>
                  <a:srgbClr val="0070C0"/>
                </a:solidFill>
              </a:rPr>
            </a:br>
            <a:r>
              <a:rPr lang="en-US" sz="5200" smtClean="0">
                <a:solidFill>
                  <a:srgbClr val="0070C0"/>
                </a:solidFill>
              </a:rPr>
              <a:t>CÔNG </a:t>
            </a:r>
            <a:r>
              <a:rPr lang="en-US" sz="5200">
                <a:solidFill>
                  <a:srgbClr val="0070C0"/>
                </a:solidFill>
              </a:rPr>
              <a:t>CHỨC LOẠI 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77C13D5-9C5D-45CC-A397-3A6B4AB068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Tháng </a:t>
            </a:r>
            <a:r>
              <a:rPr lang="en-US" smtClean="0"/>
              <a:t>09/2020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7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A9CBB8-1DF5-4E1F-B7BB-3C60723A3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29308" cy="1320800"/>
          </a:xfrm>
        </p:spPr>
        <p:txBody>
          <a:bodyPr/>
          <a:lstStyle/>
          <a:p>
            <a:r>
              <a:rPr lang="en-US"/>
              <a:t>TRUY CẬP ĐỊA CHỈ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C0449F-A4C3-4565-904B-FB592C15B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14733"/>
            <a:ext cx="9484583" cy="4626630"/>
          </a:xfrm>
        </p:spPr>
        <p:txBody>
          <a:bodyPr>
            <a:normAutofit/>
          </a:bodyPr>
          <a:lstStyle/>
          <a:p>
            <a:r>
              <a:rPr lang="en-US" sz="3200" b="1" u="sng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https://elcit.ctu.edu.vn/course/view.php?id=4253</a:t>
            </a:r>
            <a:endParaRPr lang="en-US" sz="3200" b="1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445B608A-F643-4807-BFD3-84074EFD13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2" y="2121140"/>
            <a:ext cx="9096396" cy="3235863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="" xmlns:a16="http://schemas.microsoft.com/office/drawing/2014/main" id="{82EF35B4-BC58-4733-B0CA-02A9D2779E57}"/>
              </a:ext>
            </a:extLst>
          </p:cNvPr>
          <p:cNvSpPr/>
          <p:nvPr/>
        </p:nvSpPr>
        <p:spPr>
          <a:xfrm>
            <a:off x="7962181" y="3252158"/>
            <a:ext cx="2855344" cy="992038"/>
          </a:xfrm>
          <a:prstGeom prst="wedgeRoundRectCallout">
            <a:avLst>
              <a:gd name="adj1" fmla="val -100372"/>
              <a:gd name="adj2" fmla="val 416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Nhập tên đăng nhập và mật khẩu đã được cấp (khi vào phòng thi)</a:t>
            </a:r>
          </a:p>
        </p:txBody>
      </p:sp>
    </p:spTree>
    <p:extLst>
      <p:ext uri="{BB962C8B-B14F-4D97-AF65-F5344CB8AC3E}">
        <p14:creationId xmlns:p14="http://schemas.microsoft.com/office/powerpoint/2010/main" val="3732358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858F57-1788-4917-AC86-8D7D275E7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Đăng nhập thành công, vào đề thi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66060B-1B27-4400-96F0-18A37BCEB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3EF3C2F-8626-4223-B1F1-1E8BC44F3A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983" y="1270000"/>
            <a:ext cx="7384157" cy="5268823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42467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D0C6FA-ED44-4632-B681-B1B6E918F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Nhập mật khẩu đề thi (giám thị cung cấp)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DCD4E8-F933-4443-A689-33768D0F3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DB6213B-EB85-4F12-BC16-0EFFEB15F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70" y="2009382"/>
            <a:ext cx="10389079" cy="342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324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CB31F2-D2C3-4473-8D51-AE7F6CCC1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Giao diện làm bài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A428E85-7E80-41CD-AE1D-F85921102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34DE608-91E7-4577-9AF1-5B31FE83E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52" y="1462550"/>
            <a:ext cx="11391900" cy="527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09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47F433-5255-4D67-A2D7-3F3F24ED2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Giao diện làm bài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416EBE-9D5C-4536-ACE1-8A878A727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9B01CE30-6E51-4A6C-AF81-3B9433E03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970" y="1806019"/>
            <a:ext cx="11614030" cy="374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766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47F433-5255-4D67-A2D7-3F3F24ED2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Giao diện làm bài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416EBE-9D5C-4536-ACE1-8A878A727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F4B06098-194B-4FA2-BB26-DF5B60906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053" y="1207877"/>
            <a:ext cx="8029575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554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77704-E6D7-40B9-B7AF-0985AD0DC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Nộp bài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FFBA2A7-A475-45E0-BB7A-00132389E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8E5E284-8E92-4B84-997D-B6071CE45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270000"/>
            <a:ext cx="94488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602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9350D9-6042-4C24-AAC8-E8A68FE3D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Kết quả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D43ED98-0347-4BD1-9ECF-D398EE1DA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DE63DDAF-73CE-4B0B-8E26-213736497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597" y="1775064"/>
            <a:ext cx="9544050" cy="1962150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20527533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68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Facet</vt:lpstr>
      <vt:lpstr>GIỚI THIỆU  HỆ THỐNG THI TUYỂN  CÔNG CHỨC LOẠI C</vt:lpstr>
      <vt:lpstr>TRUY CẬP ĐỊA CHỈ</vt:lpstr>
      <vt:lpstr>Đăng nhập thành công, vào đề thi</vt:lpstr>
      <vt:lpstr>Nhập mật khẩu đề thi (giám thị cung cấp)</vt:lpstr>
      <vt:lpstr>Giao diện làm bài</vt:lpstr>
      <vt:lpstr>Giao diện làm bài (2)</vt:lpstr>
      <vt:lpstr>Giao diện làm bài (3)</vt:lpstr>
      <vt:lpstr>Nộp bài </vt:lpstr>
      <vt:lpstr>Kết quả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tmtan</dc:creator>
  <cp:lastModifiedBy>Nguyen Thi Thu Thoa (TCCB)</cp:lastModifiedBy>
  <cp:revision>16</cp:revision>
  <cp:lastPrinted>2020-09-15T10:23:28Z</cp:lastPrinted>
  <dcterms:created xsi:type="dcterms:W3CDTF">2020-09-13T08:18:56Z</dcterms:created>
  <dcterms:modified xsi:type="dcterms:W3CDTF">2020-09-16T07:30:44Z</dcterms:modified>
</cp:coreProperties>
</file>